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3C713407-2B9E-48E4-9A1F-5629B907A111}"/>
    <pc:docChg chg="custSel delSld modSld">
      <pc:chgData name="Sandra Štambuk" userId="57dc3b68-088a-45de-9236-fd178a7068ed" providerId="ADAL" clId="{3C713407-2B9E-48E4-9A1F-5629B907A111}" dt="2021-09-27T16:51:56.571" v="1056" actId="20577"/>
      <pc:docMkLst>
        <pc:docMk/>
      </pc:docMkLst>
      <pc:sldChg chg="modSp">
        <pc:chgData name="Sandra Štambuk" userId="57dc3b68-088a-45de-9236-fd178a7068ed" providerId="ADAL" clId="{3C713407-2B9E-48E4-9A1F-5629B907A111}" dt="2021-09-27T16:51:56.571" v="1056" actId="20577"/>
        <pc:sldMkLst>
          <pc:docMk/>
          <pc:sldMk cId="4082772665" sldId="256"/>
        </pc:sldMkLst>
        <pc:spChg chg="mod">
          <ac:chgData name="Sandra Štambuk" userId="57dc3b68-088a-45de-9236-fd178a7068ed" providerId="ADAL" clId="{3C713407-2B9E-48E4-9A1F-5629B907A111}" dt="2021-09-27T16:51:56.571" v="1056" actId="20577"/>
          <ac:spMkLst>
            <pc:docMk/>
            <pc:sldMk cId="4082772665" sldId="256"/>
            <ac:spMk id="6" creationId="{64A465C3-0D32-465E-90AE-9F0AAE8ED6DB}"/>
          </ac:spMkLst>
        </pc:spChg>
      </pc:sldChg>
      <pc:sldChg chg="del">
        <pc:chgData name="Sandra Štambuk" userId="57dc3b68-088a-45de-9236-fd178a7068ed" providerId="ADAL" clId="{3C713407-2B9E-48E4-9A1F-5629B907A111}" dt="2021-09-27T15:28:40.877" v="863" actId="2696"/>
        <pc:sldMkLst>
          <pc:docMk/>
          <pc:sldMk cId="2910512352" sldId="257"/>
        </pc:sldMkLst>
      </pc:sldChg>
      <pc:sldChg chg="addSp modSp modAnim">
        <pc:chgData name="Sandra Štambuk" userId="57dc3b68-088a-45de-9236-fd178a7068ed" providerId="ADAL" clId="{3C713407-2B9E-48E4-9A1F-5629B907A111}" dt="2021-09-27T15:27:48.316" v="862" actId="14100"/>
        <pc:sldMkLst>
          <pc:docMk/>
          <pc:sldMk cId="979616887" sldId="258"/>
        </pc:sldMkLst>
        <pc:spChg chg="add mod">
          <ac:chgData name="Sandra Štambuk" userId="57dc3b68-088a-45de-9236-fd178a7068ed" providerId="ADAL" clId="{3C713407-2B9E-48E4-9A1F-5629B907A111}" dt="2021-09-27T15:19:03.685" v="454" actId="1076"/>
          <ac:spMkLst>
            <pc:docMk/>
            <pc:sldMk cId="979616887" sldId="258"/>
            <ac:spMk id="6" creationId="{01EF4D9D-1676-4948-AD02-D9D5BC25CB61}"/>
          </ac:spMkLst>
        </pc:spChg>
        <pc:spChg chg="add mod">
          <ac:chgData name="Sandra Štambuk" userId="57dc3b68-088a-45de-9236-fd178a7068ed" providerId="ADAL" clId="{3C713407-2B9E-48E4-9A1F-5629B907A111}" dt="2021-09-27T15:19:23.747" v="461"/>
          <ac:spMkLst>
            <pc:docMk/>
            <pc:sldMk cId="979616887" sldId="258"/>
            <ac:spMk id="7" creationId="{683C2A77-DA36-4B06-8491-BFD761777134}"/>
          </ac:spMkLst>
        </pc:spChg>
        <pc:spChg chg="add mod">
          <ac:chgData name="Sandra Štambuk" userId="57dc3b68-088a-45de-9236-fd178a7068ed" providerId="ADAL" clId="{3C713407-2B9E-48E4-9A1F-5629B907A111}" dt="2021-09-27T15:23:20.396" v="625" actId="1076"/>
          <ac:spMkLst>
            <pc:docMk/>
            <pc:sldMk cId="979616887" sldId="258"/>
            <ac:spMk id="8" creationId="{32C71527-E5EA-469E-B82E-5390F95F628D}"/>
          </ac:spMkLst>
        </pc:spChg>
        <pc:spChg chg="add mod">
          <ac:chgData name="Sandra Štambuk" userId="57dc3b68-088a-45de-9236-fd178a7068ed" providerId="ADAL" clId="{3C713407-2B9E-48E4-9A1F-5629B907A111}" dt="2021-09-27T15:25:00.602" v="806" actId="20577"/>
          <ac:spMkLst>
            <pc:docMk/>
            <pc:sldMk cId="979616887" sldId="258"/>
            <ac:spMk id="11" creationId="{A9096C7D-43F4-44A4-894D-2DC7AD8968ED}"/>
          </ac:spMkLst>
        </pc:spChg>
        <pc:spChg chg="add mod">
          <ac:chgData name="Sandra Štambuk" userId="57dc3b68-088a-45de-9236-fd178a7068ed" providerId="ADAL" clId="{3C713407-2B9E-48E4-9A1F-5629B907A111}" dt="2021-09-27T15:26:13.142" v="815" actId="1076"/>
          <ac:spMkLst>
            <pc:docMk/>
            <pc:sldMk cId="979616887" sldId="258"/>
            <ac:spMk id="14" creationId="{EF0AFCC4-6EA1-4839-B832-7D3FD29C448E}"/>
          </ac:spMkLst>
        </pc:spChg>
        <pc:spChg chg="add mod">
          <ac:chgData name="Sandra Štambuk" userId="57dc3b68-088a-45de-9236-fd178a7068ed" providerId="ADAL" clId="{3C713407-2B9E-48E4-9A1F-5629B907A111}" dt="2021-09-27T15:27:48.316" v="862" actId="14100"/>
          <ac:spMkLst>
            <pc:docMk/>
            <pc:sldMk cId="979616887" sldId="258"/>
            <ac:spMk id="15" creationId="{BD5E01BE-6D91-4495-BBAB-87913012C589}"/>
          </ac:spMkLst>
        </pc:spChg>
        <pc:picChg chg="mod">
          <ac:chgData name="Sandra Štambuk" userId="57dc3b68-088a-45de-9236-fd178a7068ed" providerId="ADAL" clId="{3C713407-2B9E-48E4-9A1F-5629B907A111}" dt="2021-09-27T15:26:09.834" v="814" actId="1076"/>
          <ac:picMkLst>
            <pc:docMk/>
            <pc:sldMk cId="979616887" sldId="258"/>
            <ac:picMk id="4" creationId="{BB3CC848-D7F0-4DF2-A8F9-AC51EE714A1B}"/>
          </ac:picMkLst>
        </pc:picChg>
        <pc:picChg chg="add mod">
          <ac:chgData name="Sandra Štambuk" userId="57dc3b68-088a-45de-9236-fd178a7068ed" providerId="ADAL" clId="{3C713407-2B9E-48E4-9A1F-5629B907A111}" dt="2021-09-27T15:18:02.943" v="420" actId="208"/>
          <ac:picMkLst>
            <pc:docMk/>
            <pc:sldMk cId="979616887" sldId="258"/>
            <ac:picMk id="5" creationId="{7136D741-E996-48EE-87AD-D8E2F1706AC8}"/>
          </ac:picMkLst>
        </pc:picChg>
        <pc:picChg chg="add mod">
          <ac:chgData name="Sandra Štambuk" userId="57dc3b68-088a-45de-9236-fd178a7068ed" providerId="ADAL" clId="{3C713407-2B9E-48E4-9A1F-5629B907A111}" dt="2021-09-27T15:23:22.301" v="626" actId="1076"/>
          <ac:picMkLst>
            <pc:docMk/>
            <pc:sldMk cId="979616887" sldId="258"/>
            <ac:picMk id="9" creationId="{C6F0FD4B-DA08-4EDE-86F9-B5FB374855FA}"/>
          </ac:picMkLst>
        </pc:picChg>
        <pc:picChg chg="add mod">
          <ac:chgData name="Sandra Štambuk" userId="57dc3b68-088a-45de-9236-fd178a7068ed" providerId="ADAL" clId="{3C713407-2B9E-48E4-9A1F-5629B907A111}" dt="2021-09-27T15:23:16.209" v="624" actId="1076"/>
          <ac:picMkLst>
            <pc:docMk/>
            <pc:sldMk cId="979616887" sldId="258"/>
            <ac:picMk id="10" creationId="{98B3A817-80D8-495F-89C3-1567D230670E}"/>
          </ac:picMkLst>
        </pc:picChg>
        <pc:picChg chg="add mod">
          <ac:chgData name="Sandra Štambuk" userId="57dc3b68-088a-45de-9236-fd178a7068ed" providerId="ADAL" clId="{3C713407-2B9E-48E4-9A1F-5629B907A111}" dt="2021-09-27T15:26:48.144" v="818"/>
          <ac:picMkLst>
            <pc:docMk/>
            <pc:sldMk cId="979616887" sldId="258"/>
            <ac:picMk id="13" creationId="{0C628750-1580-4BA3-9B46-8356E61DD0A7}"/>
          </ac:picMkLst>
        </pc:picChg>
      </pc:sldChg>
      <pc:sldChg chg="addSp modSp modAnim">
        <pc:chgData name="Sandra Štambuk" userId="57dc3b68-088a-45de-9236-fd178a7068ed" providerId="ADAL" clId="{3C713407-2B9E-48E4-9A1F-5629B907A111}" dt="2021-09-27T15:12:54.512" v="416" actId="1076"/>
        <pc:sldMkLst>
          <pc:docMk/>
          <pc:sldMk cId="2546364161" sldId="259"/>
        </pc:sldMkLst>
        <pc:spChg chg="add mod">
          <ac:chgData name="Sandra Štambuk" userId="57dc3b68-088a-45de-9236-fd178a7068ed" providerId="ADAL" clId="{3C713407-2B9E-48E4-9A1F-5629B907A111}" dt="2021-09-27T15:12:54.512" v="416" actId="1076"/>
          <ac:spMkLst>
            <pc:docMk/>
            <pc:sldMk cId="2546364161" sldId="259"/>
            <ac:spMk id="5" creationId="{4045F42E-2DCE-44B0-A9DA-1351499D14E2}"/>
          </ac:spMkLst>
        </pc:spChg>
        <pc:picChg chg="mod">
          <ac:chgData name="Sandra Štambuk" userId="57dc3b68-088a-45de-9236-fd178a7068ed" providerId="ADAL" clId="{3C713407-2B9E-48E4-9A1F-5629B907A111}" dt="2021-09-27T15:10:39.366" v="403" actId="1076"/>
          <ac:picMkLst>
            <pc:docMk/>
            <pc:sldMk cId="2546364161" sldId="259"/>
            <ac:picMk id="4" creationId="{BB3CC848-D7F0-4DF2-A8F9-AC51EE714A1B}"/>
          </ac:picMkLst>
        </pc:picChg>
      </pc:sldChg>
      <pc:sldChg chg="addSp delSp modSp delAnim modAnim">
        <pc:chgData name="Sandra Štambuk" userId="57dc3b68-088a-45de-9236-fd178a7068ed" providerId="ADAL" clId="{3C713407-2B9E-48E4-9A1F-5629B907A111}" dt="2021-09-27T15:32:20.399" v="1054"/>
        <pc:sldMkLst>
          <pc:docMk/>
          <pc:sldMk cId="4158569322" sldId="260"/>
        </pc:sldMkLst>
        <pc:spChg chg="add mod">
          <ac:chgData name="Sandra Štambuk" userId="57dc3b68-088a-45de-9236-fd178a7068ed" providerId="ADAL" clId="{3C713407-2B9E-48E4-9A1F-5629B907A111}" dt="2021-09-27T15:01:26.092" v="183" actId="1076"/>
          <ac:spMkLst>
            <pc:docMk/>
            <pc:sldMk cId="4158569322" sldId="260"/>
            <ac:spMk id="9" creationId="{E76A7A57-15E5-432E-BDE8-33008508B370}"/>
          </ac:spMkLst>
        </pc:spChg>
        <pc:spChg chg="add del mod">
          <ac:chgData name="Sandra Štambuk" userId="57dc3b68-088a-45de-9236-fd178a7068ed" providerId="ADAL" clId="{3C713407-2B9E-48E4-9A1F-5629B907A111}" dt="2021-09-27T15:02:21.610" v="192"/>
          <ac:spMkLst>
            <pc:docMk/>
            <pc:sldMk cId="4158569322" sldId="260"/>
            <ac:spMk id="10" creationId="{06CA8C49-A375-4936-8BB7-836DC930D0ED}"/>
          </ac:spMkLst>
        </pc:spChg>
        <pc:spChg chg="add del mod">
          <ac:chgData name="Sandra Štambuk" userId="57dc3b68-088a-45de-9236-fd178a7068ed" providerId="ADAL" clId="{3C713407-2B9E-48E4-9A1F-5629B907A111}" dt="2021-09-27T15:04:19.713" v="261" actId="478"/>
          <ac:spMkLst>
            <pc:docMk/>
            <pc:sldMk cId="4158569322" sldId="260"/>
            <ac:spMk id="11" creationId="{837E0D24-FA69-4D8F-9A34-B13E0859806A}"/>
          </ac:spMkLst>
        </pc:spChg>
        <pc:spChg chg="add mod">
          <ac:chgData name="Sandra Štambuk" userId="57dc3b68-088a-45de-9236-fd178a7068ed" providerId="ADAL" clId="{3C713407-2B9E-48E4-9A1F-5629B907A111}" dt="2021-09-27T15:07:13.717" v="292" actId="1076"/>
          <ac:spMkLst>
            <pc:docMk/>
            <pc:sldMk cId="4158569322" sldId="260"/>
            <ac:spMk id="14" creationId="{5F0DED6C-E592-4E5D-BE90-CA58CD773EC8}"/>
          </ac:spMkLst>
        </pc:spChg>
        <pc:spChg chg="add mod">
          <ac:chgData name="Sandra Štambuk" userId="57dc3b68-088a-45de-9236-fd178a7068ed" providerId="ADAL" clId="{3C713407-2B9E-48E4-9A1F-5629B907A111}" dt="2021-09-27T15:09:22.979" v="384" actId="1076"/>
          <ac:spMkLst>
            <pc:docMk/>
            <pc:sldMk cId="4158569322" sldId="260"/>
            <ac:spMk id="15" creationId="{D9EEFA28-7947-4AB9-821F-4CC82763C30A}"/>
          </ac:spMkLst>
        </pc:spChg>
        <pc:spChg chg="add mod">
          <ac:chgData name="Sandra Štambuk" userId="57dc3b68-088a-45de-9236-fd178a7068ed" providerId="ADAL" clId="{3C713407-2B9E-48E4-9A1F-5629B907A111}" dt="2021-09-27T15:10:19.371" v="401" actId="1076"/>
          <ac:spMkLst>
            <pc:docMk/>
            <pc:sldMk cId="4158569322" sldId="260"/>
            <ac:spMk id="16" creationId="{25FA8FE6-A7DC-48F9-910B-4264214542F9}"/>
          </ac:spMkLst>
        </pc:spChg>
        <pc:picChg chg="mod">
          <ac:chgData name="Sandra Štambuk" userId="57dc3b68-088a-45de-9236-fd178a7068ed" providerId="ADAL" clId="{3C713407-2B9E-48E4-9A1F-5629B907A111}" dt="2021-09-27T15:07:48.221" v="299" actId="1076"/>
          <ac:picMkLst>
            <pc:docMk/>
            <pc:sldMk cId="4158569322" sldId="260"/>
            <ac:picMk id="4" creationId="{BB3CC848-D7F0-4DF2-A8F9-AC51EE714A1B}"/>
          </ac:picMkLst>
        </pc:picChg>
        <pc:picChg chg="mod">
          <ac:chgData name="Sandra Štambuk" userId="57dc3b68-088a-45de-9236-fd178a7068ed" providerId="ADAL" clId="{3C713407-2B9E-48E4-9A1F-5629B907A111}" dt="2021-09-27T15:07:10.448" v="291" actId="1076"/>
          <ac:picMkLst>
            <pc:docMk/>
            <pc:sldMk cId="4158569322" sldId="260"/>
            <ac:picMk id="7" creationId="{DAF6DD7F-2B27-4337-B8EE-ECF230BA488E}"/>
          </ac:picMkLst>
        </pc:picChg>
        <pc:picChg chg="add mod">
          <ac:chgData name="Sandra Štambuk" userId="57dc3b68-088a-45de-9236-fd178a7068ed" providerId="ADAL" clId="{3C713407-2B9E-48E4-9A1F-5629B907A111}" dt="2021-09-27T15:01:19.211" v="181" actId="1076"/>
          <ac:picMkLst>
            <pc:docMk/>
            <pc:sldMk cId="4158569322" sldId="260"/>
            <ac:picMk id="8" creationId="{1585D405-DFDD-46D2-9EC6-67961D2BAEBB}"/>
          </ac:picMkLst>
        </pc:picChg>
        <pc:picChg chg="add mod">
          <ac:chgData name="Sandra Štambuk" userId="57dc3b68-088a-45de-9236-fd178a7068ed" providerId="ADAL" clId="{3C713407-2B9E-48E4-9A1F-5629B907A111}" dt="2021-09-27T15:09:27.022" v="386" actId="1076"/>
          <ac:picMkLst>
            <pc:docMk/>
            <pc:sldMk cId="4158569322" sldId="260"/>
            <ac:picMk id="12" creationId="{A099FAC1-4E3E-497B-9CBE-2D42C1813F30}"/>
          </ac:picMkLst>
        </pc:picChg>
        <pc:picChg chg="add mod">
          <ac:chgData name="Sandra Štambuk" userId="57dc3b68-088a-45de-9236-fd178a7068ed" providerId="ADAL" clId="{3C713407-2B9E-48E4-9A1F-5629B907A111}" dt="2021-09-27T15:07:06.252" v="290" actId="1076"/>
          <ac:picMkLst>
            <pc:docMk/>
            <pc:sldMk cId="4158569322" sldId="260"/>
            <ac:picMk id="13" creationId="{042003D5-E261-4EF4-84EC-14B24C061897}"/>
          </ac:picMkLst>
        </pc:picChg>
      </pc:sldChg>
      <pc:sldChg chg="addSp modSp modAnim">
        <pc:chgData name="Sandra Štambuk" userId="57dc3b68-088a-45de-9236-fd178a7068ed" providerId="ADAL" clId="{3C713407-2B9E-48E4-9A1F-5629B907A111}" dt="2021-09-27T15:30:46.399" v="1053"/>
        <pc:sldMkLst>
          <pc:docMk/>
          <pc:sldMk cId="2674524868" sldId="261"/>
        </pc:sldMkLst>
        <pc:spChg chg="mod">
          <ac:chgData name="Sandra Štambuk" userId="57dc3b68-088a-45de-9236-fd178a7068ed" providerId="ADAL" clId="{3C713407-2B9E-48E4-9A1F-5629B907A111}" dt="2021-09-27T15:29:11.154" v="883" actId="20577"/>
          <ac:spMkLst>
            <pc:docMk/>
            <pc:sldMk cId="2674524868" sldId="261"/>
            <ac:spMk id="17" creationId="{4CF29D67-E16A-4B30-B36B-4A8540E5834F}"/>
          </ac:spMkLst>
        </pc:spChg>
        <pc:spChg chg="add mod">
          <ac:chgData name="Sandra Štambuk" userId="57dc3b68-088a-45de-9236-fd178a7068ed" providerId="ADAL" clId="{3C713407-2B9E-48E4-9A1F-5629B907A111}" dt="2021-09-27T15:30:40.969" v="1042" actId="20577"/>
          <ac:spMkLst>
            <pc:docMk/>
            <pc:sldMk cId="2674524868" sldId="261"/>
            <ac:spMk id="30" creationId="{6ACFBB39-86B4-4956-ABBC-ABE9111942E8}"/>
          </ac:spMkLst>
        </pc:spChg>
        <pc:picChg chg="mod">
          <ac:chgData name="Sandra Štambuk" userId="57dc3b68-088a-45de-9236-fd178a7068ed" providerId="ADAL" clId="{3C713407-2B9E-48E4-9A1F-5629B907A111}" dt="2021-09-27T15:29:39.334" v="886" actId="1076"/>
          <ac:picMkLst>
            <pc:docMk/>
            <pc:sldMk cId="2674524868" sldId="261"/>
            <ac:picMk id="4" creationId="{BB3CC848-D7F0-4DF2-A8F9-AC51EE714A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55952E-7648-40A3-993E-0529C157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3536F60-76ED-4B56-852D-74C120A92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57B74D9-8B55-40A4-B478-2F3D25C2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656FE7-C6DA-4DBB-B69E-B2E966E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E855CD6-72D2-4C9C-9AC3-577F69BC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753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EF80B0-A855-40B0-AFBF-4F8E360F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104CEAF-A3FF-4ABC-BED3-F165E9A3A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945DCCA-F422-4C21-89E2-BD502E1A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3FA8A48-2FEA-4FF7-9EF7-86A0DC87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5376D3A-7E60-4CC0-9285-E15F08B7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25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1D01219-4EE0-48BA-B110-209D1F966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13A5643-7462-4E04-8245-4C973B4E9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ED5382-0861-42CC-83B7-8BA678DB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3EBCE79-27AB-4090-88E6-FDD7B3A9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96BE5B7-87C2-42B9-95A2-C8BC2D79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40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5B0E97-BCA6-4546-9534-90DE71F7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97BB80-4B0F-4BFE-8055-32DDC91B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D76341-D9AA-43CC-8628-14FB2CAC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163F803-85D1-43B2-9AD0-DFFEB286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BD6502-15E2-4A02-A32E-460DFC9B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63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24972A-7B8B-4EBD-A39D-2C81A7DD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D3CB193-F648-4D19-81B4-A3A2317F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183698-B852-4270-A168-C50E3CEC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AD701E-D6BF-41D9-8C47-A444794A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E21793-C8AA-44E5-A8D4-C666730E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473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97B0B6-C43D-438F-A592-264625CC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0217C8C-6C32-481B-96AF-E70FD8176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C4D15F3-1523-4FE2-BC77-584B6AC8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DAA924F-EDF8-4C59-ACD0-1C578C92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E88CE94-06E4-46E4-9C59-C5EAA040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B27FADB-E03F-42F5-A32D-58C62A5A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952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D12668-4163-4E65-A64B-BE434585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21BEAD1-93E3-4CDC-90F7-875D3C25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6C2DCFC-8348-4554-9302-EE9DD84C8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942837B-1586-418F-A879-182340E1D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2FC307C7-B5A0-4955-8499-933AACFDB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7375889B-847D-4D08-BFDD-5CC490FA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48DF18-AF87-4120-AA42-7CECA346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0892993D-5B49-45B8-BD08-5412251E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7001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D75783-CD16-4BEF-BB80-2B9164E0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7EABE166-7C43-4179-9A57-CE83ED18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DDFAC66-F34A-482A-964A-A484E06F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3DFD52B-21BA-479F-B4EB-ED5FAF21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713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096A33F-2975-46C3-ACE7-F72017C2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20AF22E-657E-4AA9-96C6-F99445EC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52BB177-D41B-4242-A40D-0E380CE2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457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966AB4-4A23-4476-9F7A-605BFC11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7DF5D1-BCA0-4A10-BA0F-7844069C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A3260C1-7842-4763-8F64-FBC3233FB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AC40961-F51C-460E-A628-211DD21D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830985D-776E-47A0-AD13-538F9C7F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77ABFAB-B0C3-4719-B803-341D3061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970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9197D5-7D1A-46EE-AD31-A0F500A8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D6604058-7F4C-4335-A82D-03681CCA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899D497-31E7-4FB4-A70B-CDE83DBF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E61A9E0-B9BA-4D6A-A87E-8FB6785C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1468FE1-BB20-44CF-8025-8DC85247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DEBF94E-4FD8-4576-B01C-7705DC32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81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05C9CB0-C783-4D40-AF6E-83A3181A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19C8328-F740-4872-A354-F1E97A8D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157CE4A-EF49-4945-8A54-C06C964FF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BCFB-359B-4A9E-B4D4-7AFC2EBAFF85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D7ADF4-0D90-410A-9433-4907DF7B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1DFA71E-2746-4355-813D-A3139E36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B90E-4C00-473A-8106-FCCC08676B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24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9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hyperlink" Target="https://wordwall.net/play/15635/373/299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324821-B282-47CF-964D-B8BE12833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53C821-629D-4B15-B224-A309A32D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3CC848-D7F0-4DF2-A8F9-AC51EE714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27855C7-4C90-4BB0-9897-FD6B4733D5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4A465C3-0D32-465E-90AE-9F0AAE8ED6DB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3 </a:t>
            </a:r>
          </a:p>
          <a:p>
            <a:r>
              <a:rPr lang="hr-HR" sz="4800">
                <a:solidFill>
                  <a:srgbClr val="FF66CC"/>
                </a:solidFill>
              </a:rPr>
              <a:t>ALL THAT </a:t>
            </a:r>
            <a:r>
              <a:rPr lang="hr-HR" sz="4800" dirty="0">
                <a:solidFill>
                  <a:srgbClr val="FF66CC"/>
                </a:solidFill>
              </a:rPr>
              <a:t>GLITTERS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A4E873D-B4D9-4B50-BA2C-88D7666F83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77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324821-B282-47CF-964D-B8BE12833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53C821-629D-4B15-B224-A309A32D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3CC848-D7F0-4DF2-A8F9-AC51EE714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3"/>
            <a:ext cx="12192000" cy="68807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ED42279-DE47-4546-86B5-CC852E7E3953}"/>
              </a:ext>
            </a:extLst>
          </p:cNvPr>
          <p:cNvSpPr txBox="1"/>
          <p:nvPr/>
        </p:nvSpPr>
        <p:spPr>
          <a:xfrm>
            <a:off x="518548" y="586842"/>
            <a:ext cx="4594351" cy="246836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greedy </a:t>
            </a:r>
            <a:r>
              <a:rPr lang="hr-HR" sz="2000" dirty="0"/>
              <a:t>       </a:t>
            </a:r>
            <a:r>
              <a:rPr lang="en-US" sz="2000" dirty="0"/>
              <a:t>punishment</a:t>
            </a:r>
            <a:r>
              <a:rPr lang="hr-HR" sz="2000" dirty="0"/>
              <a:t>	</a:t>
            </a:r>
            <a:r>
              <a:rPr lang="en-US" sz="2000" dirty="0"/>
              <a:t> hospitality wealth </a:t>
            </a:r>
            <a:r>
              <a:rPr lang="hr-HR" sz="2000" dirty="0"/>
              <a:t>	    </a:t>
            </a:r>
            <a:r>
              <a:rPr lang="en-US" sz="2000" dirty="0"/>
              <a:t>regret</a:t>
            </a:r>
            <a:r>
              <a:rPr lang="hr-HR" sz="2000" dirty="0"/>
              <a:t>   	</a:t>
            </a:r>
            <a:r>
              <a:rPr lang="en-US" sz="2000" dirty="0"/>
              <a:t>reward </a:t>
            </a:r>
            <a:r>
              <a:rPr lang="hr-HR" sz="2000" dirty="0"/>
              <a:t> 	          </a:t>
            </a:r>
            <a:r>
              <a:rPr lang="en-US" sz="2000" dirty="0"/>
              <a:t>cu</a:t>
            </a:r>
            <a:r>
              <a:rPr lang="hr-HR" sz="2000" dirty="0"/>
              <a:t>r</a:t>
            </a:r>
            <a:r>
              <a:rPr lang="en-US" sz="2000" dirty="0"/>
              <a:t>se</a:t>
            </a:r>
            <a:r>
              <a:rPr lang="hr-HR" sz="2000" dirty="0"/>
              <a:t>               </a:t>
            </a:r>
            <a:r>
              <a:rPr lang="en-US" sz="2000" dirty="0"/>
              <a:t> comfort</a:t>
            </a:r>
            <a:r>
              <a:rPr lang="hr-HR" sz="2000" dirty="0"/>
              <a:t>   </a:t>
            </a:r>
            <a:r>
              <a:rPr lang="en-US" sz="2000" dirty="0"/>
              <a:t> desperate </a:t>
            </a:r>
            <a:r>
              <a:rPr lang="hr-HR" sz="2000" dirty="0"/>
              <a:t>         </a:t>
            </a:r>
            <a:r>
              <a:rPr lang="en-US" sz="2000" dirty="0"/>
              <a:t>take pity on</a:t>
            </a:r>
            <a:endParaRPr lang="hr-HR" sz="2000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9F0AB538-9B68-47EA-8416-7AA43487E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239" y="811702"/>
            <a:ext cx="4300356" cy="598584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BD786C6A-2B82-4830-A620-0E2E5515D33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92" y="3176482"/>
            <a:ext cx="5124450" cy="8191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DE2CC3F-F9D1-4877-832C-F1054CBE1E8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0389" y="961412"/>
            <a:ext cx="4762500" cy="5686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42E88CB-5748-41E9-AC73-8114FF4F3D08}"/>
              </a:ext>
            </a:extLst>
          </p:cNvPr>
          <p:cNvSpPr txBox="1"/>
          <p:nvPr/>
        </p:nvSpPr>
        <p:spPr>
          <a:xfrm>
            <a:off x="9246416" y="1261646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pohlepan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A1936FE0-174B-4EFC-8E77-515C2EC6E52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49863" y="1862364"/>
            <a:ext cx="1359526" cy="432854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BBE3CA58-C4DD-450A-B370-A644E89BEF1A}"/>
              </a:ext>
            </a:extLst>
          </p:cNvPr>
          <p:cNvSpPr txBox="1"/>
          <p:nvPr/>
        </p:nvSpPr>
        <p:spPr>
          <a:xfrm>
            <a:off x="10166537" y="2456169"/>
            <a:ext cx="147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gostoljubivost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9DD7401D-B943-4A55-90BC-4B30FFF68D7F}"/>
              </a:ext>
            </a:extLst>
          </p:cNvPr>
          <p:cNvSpPr txBox="1"/>
          <p:nvPr/>
        </p:nvSpPr>
        <p:spPr>
          <a:xfrm>
            <a:off x="8732331" y="3064841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bogatstvo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BBD17650-BB54-4A8D-B304-41EBBDC6CCD7}"/>
              </a:ext>
            </a:extLst>
          </p:cNvPr>
          <p:cNvSpPr txBox="1"/>
          <p:nvPr/>
        </p:nvSpPr>
        <p:spPr>
          <a:xfrm>
            <a:off x="10373606" y="3529029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žaljenje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658F9475-EF54-4622-95B8-A866FC2BD489}"/>
              </a:ext>
            </a:extLst>
          </p:cNvPr>
          <p:cNvSpPr txBox="1"/>
          <p:nvPr/>
        </p:nvSpPr>
        <p:spPr>
          <a:xfrm>
            <a:off x="9547089" y="4171212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nagrada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3B17046F-96FE-43C4-9AA5-BA9E7FD45EF1}"/>
              </a:ext>
            </a:extLst>
          </p:cNvPr>
          <p:cNvSpPr txBox="1"/>
          <p:nvPr/>
        </p:nvSpPr>
        <p:spPr>
          <a:xfrm>
            <a:off x="8168865" y="4866411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kletva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9750914D-1909-420A-8A25-B4388DBD0478}"/>
              </a:ext>
            </a:extLst>
          </p:cNvPr>
          <p:cNvSpPr txBox="1"/>
          <p:nvPr/>
        </p:nvSpPr>
        <p:spPr>
          <a:xfrm>
            <a:off x="10931845" y="5162753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utjeha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33D5C0B6-8FC0-47EA-B863-95A8659D13C0}"/>
              </a:ext>
            </a:extLst>
          </p:cNvPr>
          <p:cNvSpPr txBox="1"/>
          <p:nvPr/>
        </p:nvSpPr>
        <p:spPr>
          <a:xfrm>
            <a:off x="10091560" y="5904443"/>
            <a:ext cx="166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očajan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A2B23142-113F-40E5-8C5B-05156B49A2BA}"/>
              </a:ext>
            </a:extLst>
          </p:cNvPr>
          <p:cNvSpPr txBox="1"/>
          <p:nvPr/>
        </p:nvSpPr>
        <p:spPr>
          <a:xfrm>
            <a:off x="8070944" y="6166377"/>
            <a:ext cx="132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smilovati se</a:t>
            </a:r>
          </a:p>
        </p:txBody>
      </p:sp>
    </p:spTree>
    <p:extLst>
      <p:ext uri="{BB962C8B-B14F-4D97-AF65-F5344CB8AC3E}">
        <p14:creationId xmlns:p14="http://schemas.microsoft.com/office/powerpoint/2010/main" xmlns="" val="26745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324821-B282-47CF-964D-B8BE12833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53C821-629D-4B15-B224-A309A32D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3CC848-D7F0-4DF2-A8F9-AC51EE714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539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FA20F3-0936-469F-96A9-C16674F034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346" y="758825"/>
            <a:ext cx="3343275" cy="542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F6DD7F-2B27-4337-B8EE-ECF230BA488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2188" y="-13179"/>
            <a:ext cx="4556901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585D405-DFDD-46D2-9EC6-67961D2BAEB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345" y="3105094"/>
            <a:ext cx="3853528" cy="12656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07+Dip+in+8,+L3+The+price+of+greed">
            <a:hlinkClick r:id="" action="ppaction://media"/>
            <a:extLst>
              <a:ext uri="{FF2B5EF4-FFF2-40B4-BE49-F238E27FC236}">
                <a16:creationId xmlns:a16="http://schemas.microsoft.com/office/drawing/2014/main" xmlns="" id="{A099FAC1-4E3E-497B-9CBE-2D42C1813F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1205" y="3215929"/>
            <a:ext cx="811451" cy="81145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42003D5-E261-4EF4-84EC-14B24C06189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3941" y="1432914"/>
            <a:ext cx="3684086" cy="15323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5FA8FE6-A7DC-48F9-910B-4264214542F9}"/>
              </a:ext>
            </a:extLst>
          </p:cNvPr>
          <p:cNvSpPr txBox="1"/>
          <p:nvPr/>
        </p:nvSpPr>
        <p:spPr>
          <a:xfrm>
            <a:off x="4662448" y="4876852"/>
            <a:ext cx="3476405" cy="167674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Silenus is a satyr that…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Phrygia is a country where…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Pactolus is the river in which…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585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324821-B282-47CF-964D-B8BE12833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53C821-629D-4B15-B224-A309A32D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3CC848-D7F0-4DF2-A8F9-AC51EE714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720"/>
            <a:ext cx="12192000" cy="68807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045F42E-2DCE-44B0-A9DA-1351499D14E2}"/>
              </a:ext>
            </a:extLst>
          </p:cNvPr>
          <p:cNvSpPr txBox="1"/>
          <p:nvPr/>
        </p:nvSpPr>
        <p:spPr>
          <a:xfrm>
            <a:off x="1396109" y="1576850"/>
            <a:ext cx="9399781" cy="333873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Midas is a king who was very rich and greedy/lived in Phrygia, etc.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Dionysus is the god of wine whose tutor was a satyr called Silenus.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Silenus is a satyr that was half man, half goat/fell asleep in King Midas’s garden.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Phrygia is a country where King Midas had a beautiful palace and a rose garden.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Pactolus is the river in which King Midas bathed to get rid of his golden touch.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Marigold is King Midas’s daughter who tried to help her father and was turned to gold.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63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324821-B282-47CF-964D-B8BE12833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53C821-629D-4B15-B224-A309A32D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3CC848-D7F0-4DF2-A8F9-AC51EE714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272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36D741-E996-48EE-87AD-D8E2F1706A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639" y="627078"/>
            <a:ext cx="5915025" cy="1466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83C2A77-DA36-4B06-8491-BFD761777134}"/>
              </a:ext>
            </a:extLst>
          </p:cNvPr>
          <p:cNvSpPr/>
          <p:nvPr/>
        </p:nvSpPr>
        <p:spPr>
          <a:xfrm>
            <a:off x="35324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9" name="07+Dip+in+8,+L3+The+price+of+greed">
            <a:hlinkClick r:id="" action="ppaction://media"/>
            <a:extLst>
              <a:ext uri="{FF2B5EF4-FFF2-40B4-BE49-F238E27FC236}">
                <a16:creationId xmlns:a16="http://schemas.microsoft.com/office/drawing/2014/main" xmlns="" id="{C6F0FD4B-DA08-4EDE-86F9-B5FB374855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6636" y="2937422"/>
            <a:ext cx="1270069" cy="127006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8B3A817-80D8-495F-89C3-1567D230670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0922" y="2690616"/>
            <a:ext cx="2306088" cy="207345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hlinkClick r:id="rId10"/>
            <a:extLst>
              <a:ext uri="{FF2B5EF4-FFF2-40B4-BE49-F238E27FC236}">
                <a16:creationId xmlns:a16="http://schemas.microsoft.com/office/drawing/2014/main" xmlns="" id="{0C628750-1580-4BA3-9B46-8356E61DD0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9077" y="4953246"/>
            <a:ext cx="1210418" cy="1104653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D5E01BE-6D91-4495-BBAB-87913012C589}"/>
              </a:ext>
            </a:extLst>
          </p:cNvPr>
          <p:cNvSpPr txBox="1"/>
          <p:nvPr/>
        </p:nvSpPr>
        <p:spPr>
          <a:xfrm>
            <a:off x="8189139" y="4956081"/>
            <a:ext cx="318315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The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price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of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greed</a:t>
            </a:r>
            <a:r>
              <a:rPr lang="hr-HR" dirty="0">
                <a:solidFill>
                  <a:srgbClr val="CC00CC"/>
                </a:solidFill>
              </a:rPr>
              <a:t> (</a:t>
            </a:r>
            <a:r>
              <a:rPr lang="hr-HR" dirty="0" err="1">
                <a:solidFill>
                  <a:srgbClr val="CC00CC"/>
                </a:solidFill>
              </a:rPr>
              <a:t>vocabulary</a:t>
            </a:r>
            <a:r>
              <a:rPr lang="hr-HR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796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143</Words>
  <Application>Microsoft Office PowerPoint</Application>
  <PresentationFormat>Custom</PresentationFormat>
  <Paragraphs>24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2021-09-27T12:47:51Z</dcterms:created>
  <dcterms:modified xsi:type="dcterms:W3CDTF">2021-10-01T06:54:57Z</dcterms:modified>
</cp:coreProperties>
</file>